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66" r:id="rId5"/>
    <p:sldId id="267" r:id="rId6"/>
    <p:sldId id="268" r:id="rId7"/>
    <p:sldId id="296" r:id="rId8"/>
    <p:sldId id="269" r:id="rId9"/>
    <p:sldId id="270" r:id="rId10"/>
    <p:sldId id="271" r:id="rId11"/>
    <p:sldId id="272" r:id="rId12"/>
    <p:sldId id="297" r:id="rId13"/>
    <p:sldId id="273" r:id="rId14"/>
    <p:sldId id="274" r:id="rId15"/>
    <p:sldId id="275" r:id="rId16"/>
    <p:sldId id="279" r:id="rId17"/>
    <p:sldId id="277" r:id="rId18"/>
    <p:sldId id="298" r:id="rId19"/>
    <p:sldId id="280" r:id="rId20"/>
    <p:sldId id="276" r:id="rId21"/>
    <p:sldId id="282" r:id="rId22"/>
    <p:sldId id="283" r:id="rId23"/>
    <p:sldId id="299" r:id="rId24"/>
    <p:sldId id="284" r:id="rId25"/>
    <p:sldId id="285" r:id="rId26"/>
    <p:sldId id="286" r:id="rId27"/>
    <p:sldId id="287" r:id="rId28"/>
    <p:sldId id="300" r:id="rId29"/>
    <p:sldId id="288" r:id="rId30"/>
    <p:sldId id="289" r:id="rId31"/>
    <p:sldId id="290" r:id="rId32"/>
    <p:sldId id="292" r:id="rId33"/>
    <p:sldId id="301" r:id="rId34"/>
    <p:sldId id="293" r:id="rId35"/>
    <p:sldId id="294" r:id="rId36"/>
    <p:sldId id="295" r:id="rId37"/>
    <p:sldId id="302" r:id="rId3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jIdWeiDe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hyperlink" Target="https://www.youtube.com/watch?v=fvg44T7U0jg" TargetMode="External"/><Relationship Id="rId4" Type="http://schemas.openxmlformats.org/officeDocument/2006/relationships/hyperlink" Target="https://www.youtube.com/watch?v=rfHbFV8om4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Lesson-2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latin typeface="Cambria"/>
                <a:ea typeface="Cambria"/>
                <a:cs typeface="Cambria"/>
                <a:sym typeface="Cambria"/>
              </a:rPr>
              <a:t>THE REGIONAL KINGDOMS-1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r>
              <a:rPr lang="en-US" dirty="0" smtClean="0">
                <a:solidFill>
                  <a:srgbClr val="888888"/>
                </a:solidFill>
              </a:rPr>
              <a:t>/36</a:t>
            </a: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605" y="636145"/>
            <a:ext cx="8229600" cy="1143000"/>
          </a:xfrm>
        </p:spPr>
        <p:txBody>
          <a:bodyPr/>
          <a:lstStyle/>
          <a:p>
            <a:r>
              <a:rPr lang="en-US" b="1" smtClean="0"/>
              <a:t>Chandellas of Bundlekhand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7749" y="2769782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569842" y="2578395"/>
            <a:ext cx="5826642" cy="54172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They were ruling the land between Yamuna and Narmada rivers.</a:t>
            </a:r>
          </a:p>
          <a:p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Khajuraho</a:t>
            </a:r>
            <a:r>
              <a:rPr lang="en-US" sz="3600" dirty="0" smtClean="0"/>
              <a:t> was the capital.</a:t>
            </a:r>
          </a:p>
          <a:p>
            <a:endParaRPr lang="en-US" sz="3600" dirty="0" smtClean="0"/>
          </a:p>
          <a:p>
            <a:r>
              <a:rPr lang="en-US" sz="3600" b="1" dirty="0" err="1" smtClean="0"/>
              <a:t>Kirthivarman</a:t>
            </a:r>
            <a:r>
              <a:rPr lang="en-US" sz="3600" b="1" dirty="0" smtClean="0"/>
              <a:t> </a:t>
            </a:r>
            <a:r>
              <a:rPr lang="en-US" sz="3600" dirty="0" smtClean="0"/>
              <a:t>was the most important ruler.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10/36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i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819" y="2614805"/>
            <a:ext cx="5975499" cy="52429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64283" y="9503246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9333012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529469" y="9569303"/>
            <a:ext cx="9462977" cy="3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296633" y="1467294"/>
            <a:ext cx="13357497" cy="7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Name the two temples built by the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Solankis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Gujarat.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which dynasty did King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Kirthivarman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belong?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96" y="402228"/>
            <a:ext cx="8229600" cy="1143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Ghaznavids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2716" y="2232837"/>
            <a:ext cx="5613991" cy="54651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016950" y="2216888"/>
            <a:ext cx="7931888" cy="61190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Mohammed </a:t>
            </a:r>
            <a:r>
              <a:rPr lang="en-US" sz="3200" b="1" dirty="0" err="1" smtClean="0"/>
              <a:t>Ghazni</a:t>
            </a:r>
            <a:r>
              <a:rPr lang="en-US" sz="3200" b="1" dirty="0" smtClean="0"/>
              <a:t>:</a:t>
            </a:r>
          </a:p>
          <a:p>
            <a:r>
              <a:rPr lang="en-US" sz="3200" b="1" dirty="0" smtClean="0"/>
              <a:t>Ruler of </a:t>
            </a:r>
            <a:r>
              <a:rPr lang="en-US" sz="3200" b="1" dirty="0" err="1" smtClean="0"/>
              <a:t>Ghazni</a:t>
            </a:r>
            <a:endParaRPr lang="en-US" sz="3200" b="1" dirty="0" smtClean="0"/>
          </a:p>
          <a:p>
            <a:r>
              <a:rPr lang="en-US" sz="3200" b="1" dirty="0" smtClean="0"/>
              <a:t>In 26 yrs he invaded India 17 times</a:t>
            </a:r>
          </a:p>
          <a:p>
            <a:r>
              <a:rPr lang="en-US" sz="3200" b="1" dirty="0" smtClean="0"/>
              <a:t>He looted India.</a:t>
            </a:r>
          </a:p>
          <a:p>
            <a:r>
              <a:rPr lang="en-US" sz="3200" b="1" dirty="0" smtClean="0"/>
              <a:t>He attacked rich temples and towns.</a:t>
            </a:r>
          </a:p>
          <a:p>
            <a:r>
              <a:rPr lang="en-US" sz="3200" b="1" dirty="0" smtClean="0"/>
              <a:t>Precious stones embedded in the temple walls were taken out.</a:t>
            </a:r>
          </a:p>
          <a:p>
            <a:r>
              <a:rPr lang="en-US" sz="3200" b="1" dirty="0" smtClean="0"/>
              <a:t>He carried away all the booty to </a:t>
            </a:r>
            <a:r>
              <a:rPr lang="en-US" sz="3200" b="1" dirty="0" err="1" smtClean="0"/>
              <a:t>Ghazni</a:t>
            </a:r>
            <a:r>
              <a:rPr lang="en-US" sz="3200" b="1" dirty="0" smtClean="0"/>
              <a:t> and built a beautiful mosque, library and museum.</a:t>
            </a:r>
          </a:p>
          <a:p>
            <a:r>
              <a:rPr lang="en-US" sz="3200" b="1" dirty="0" smtClean="0"/>
              <a:t>He died in 1030.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ai\Desktop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923" y="2254101"/>
            <a:ext cx="5704719" cy="602594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71070" y="934896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176" y="9644739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475" y="891327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The </a:t>
            </a:r>
            <a:r>
              <a:rPr lang="en-US" b="1" dirty="0" err="1" smtClean="0"/>
              <a:t>Ghorids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9284" y="2918637"/>
            <a:ext cx="5473995" cy="5502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888819" y="2636874"/>
            <a:ext cx="7102548" cy="58904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Mohammed </a:t>
            </a:r>
            <a:r>
              <a:rPr lang="en-US" sz="3200" b="1" dirty="0" err="1" smtClean="0"/>
              <a:t>Ghori</a:t>
            </a:r>
            <a:r>
              <a:rPr lang="en-US" sz="3200" b="1" dirty="0" smtClean="0"/>
              <a:t> was an ambitious ruler.</a:t>
            </a:r>
          </a:p>
          <a:p>
            <a:r>
              <a:rPr lang="en-US" sz="3200" b="1" dirty="0" smtClean="0"/>
              <a:t>He invaded India not only for wealth but even to build an empire.</a:t>
            </a:r>
          </a:p>
          <a:p>
            <a:r>
              <a:rPr lang="en-US" sz="3200" b="1" dirty="0" smtClean="0"/>
              <a:t>In the first battle of Tarain,1191, Mohammed </a:t>
            </a:r>
            <a:r>
              <a:rPr lang="en-US" sz="3200" b="1" dirty="0" err="1" smtClean="0"/>
              <a:t>Ghori</a:t>
            </a:r>
            <a:r>
              <a:rPr lang="en-US" sz="3200" b="1" dirty="0" smtClean="0"/>
              <a:t> was defeated by </a:t>
            </a:r>
            <a:r>
              <a:rPr lang="en-US" sz="3200" b="1" dirty="0" err="1" smtClean="0"/>
              <a:t>Prithviraj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chauhann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In the second battle of </a:t>
            </a:r>
            <a:r>
              <a:rPr lang="en-US" sz="3200" b="1" dirty="0" err="1" smtClean="0"/>
              <a:t>Tarain</a:t>
            </a:r>
            <a:r>
              <a:rPr lang="en-US" sz="3200" b="1" dirty="0" smtClean="0"/>
              <a:t>, in 1192,Mohammed </a:t>
            </a:r>
            <a:r>
              <a:rPr lang="en-US" sz="3200" b="1" dirty="0" err="1" smtClean="0"/>
              <a:t>Ghori</a:t>
            </a:r>
            <a:r>
              <a:rPr lang="en-US" sz="3200" b="1" dirty="0" smtClean="0"/>
              <a:t> defeated </a:t>
            </a:r>
            <a:r>
              <a:rPr lang="en-US" sz="3200" b="1" dirty="0" err="1" smtClean="0"/>
              <a:t>Prithviraj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Chauhan</a:t>
            </a:r>
            <a:r>
              <a:rPr lang="en-US" sz="3200" b="1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sai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838" y="2870790"/>
            <a:ext cx="5630119" cy="546513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86009" y="947655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1722" y="972786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77" y="35969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Struggle for </a:t>
            </a:r>
            <a:r>
              <a:rPr lang="en-US" sz="5400" b="1" dirty="0" err="1" smtClean="0"/>
              <a:t>Kanauj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0689" y="2296634"/>
            <a:ext cx="6294474" cy="62519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err="1" smtClean="0"/>
              <a:t>Kanauj</a:t>
            </a:r>
            <a:r>
              <a:rPr lang="en-US" sz="3600" dirty="0" smtClean="0"/>
              <a:t> was rich in minerals, agriculture and trade of the entire</a:t>
            </a:r>
          </a:p>
          <a:p>
            <a:pPr algn="ctr">
              <a:buNone/>
            </a:pPr>
            <a:r>
              <a:rPr lang="en-US" sz="3600" dirty="0" err="1" smtClean="0"/>
              <a:t>Ganga</a:t>
            </a:r>
            <a:r>
              <a:rPr lang="en-US" sz="3600" dirty="0" smtClean="0"/>
              <a:t> valley.</a:t>
            </a:r>
          </a:p>
          <a:p>
            <a:pPr algn="ctr">
              <a:buNone/>
            </a:pPr>
            <a:r>
              <a:rPr lang="en-US" sz="3600" dirty="0" smtClean="0"/>
              <a:t>In the 8</a:t>
            </a:r>
            <a:r>
              <a:rPr lang="en-US" sz="3600" baseline="30000" dirty="0" smtClean="0"/>
              <a:t>th </a:t>
            </a:r>
            <a:r>
              <a:rPr lang="en-US" sz="3600" dirty="0" smtClean="0"/>
              <a:t> century, the </a:t>
            </a:r>
            <a:r>
              <a:rPr lang="en-US" sz="3600" dirty="0" err="1" smtClean="0"/>
              <a:t>Palas</a:t>
            </a:r>
            <a:r>
              <a:rPr lang="en-US" sz="3600" dirty="0" smtClean="0"/>
              <a:t>, </a:t>
            </a:r>
            <a:r>
              <a:rPr lang="en-US" sz="3600" dirty="0" err="1" smtClean="0"/>
              <a:t>Gurjara</a:t>
            </a:r>
            <a:r>
              <a:rPr lang="en-US" sz="3600" dirty="0" smtClean="0"/>
              <a:t> </a:t>
            </a:r>
            <a:r>
              <a:rPr lang="en-US" sz="3600" dirty="0" err="1" smtClean="0"/>
              <a:t>Pratiharas</a:t>
            </a:r>
            <a:r>
              <a:rPr lang="en-US" sz="3600" dirty="0" smtClean="0"/>
              <a:t> and </a:t>
            </a:r>
            <a:r>
              <a:rPr lang="en-US" sz="3600" dirty="0" err="1" smtClean="0"/>
              <a:t>Rashtrakutas</a:t>
            </a:r>
            <a:r>
              <a:rPr lang="en-US" sz="3600" dirty="0" smtClean="0"/>
              <a:t> were engaged in </a:t>
            </a:r>
            <a:r>
              <a:rPr lang="en-US" sz="3600" b="1" dirty="0" smtClean="0"/>
              <a:t>tripartite struggle </a:t>
            </a:r>
            <a:r>
              <a:rPr lang="en-US" sz="3600" dirty="0" smtClean="0"/>
              <a:t>to control </a:t>
            </a:r>
            <a:r>
              <a:rPr lang="en-US" sz="3600" dirty="0" err="1" smtClean="0"/>
              <a:t>Kanauj</a:t>
            </a:r>
            <a:r>
              <a:rPr lang="en-US" sz="3600" dirty="0" smtClean="0"/>
              <a:t>.</a:t>
            </a:r>
          </a:p>
          <a:p>
            <a:pPr algn="ctr">
              <a:buNone/>
            </a:pPr>
            <a:r>
              <a:rPr lang="en-US" sz="3600" dirty="0" smtClean="0"/>
              <a:t>This struggle lasted for 2 centuries and weakened all the three dynasties 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08498" y="2939903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i\Desktop\indian-impacts-the-kannauj-tria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7946" y="2254102"/>
            <a:ext cx="7275031" cy="648586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41191" y="960414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740" y="97070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186" y="848796"/>
            <a:ext cx="8229600" cy="1143000"/>
          </a:xfrm>
        </p:spPr>
        <p:txBody>
          <a:bodyPr/>
          <a:lstStyle/>
          <a:p>
            <a:r>
              <a:rPr lang="en-US" b="1" dirty="0" smtClean="0"/>
              <a:t>THE PALAS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4222" y="2126512"/>
            <a:ext cx="12291237" cy="65283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b="1" dirty="0" smtClean="0"/>
              <a:t>GOPALA </a:t>
            </a:r>
            <a:r>
              <a:rPr lang="en-US" sz="4400" dirty="0" smtClean="0"/>
              <a:t> was the first ruler.</a:t>
            </a:r>
          </a:p>
          <a:p>
            <a:pPr>
              <a:buNone/>
            </a:pPr>
            <a:r>
              <a:rPr lang="en-US" sz="4400" b="1" dirty="0" err="1" smtClean="0"/>
              <a:t>Dharmapala</a:t>
            </a:r>
            <a:r>
              <a:rPr lang="en-US" sz="4400" dirty="0" smtClean="0"/>
              <a:t> and </a:t>
            </a:r>
            <a:r>
              <a:rPr lang="en-US" sz="4400" b="1" dirty="0" err="1" smtClean="0"/>
              <a:t>Devapala</a:t>
            </a:r>
            <a:r>
              <a:rPr lang="en-US" sz="4400" dirty="0" smtClean="0"/>
              <a:t> were the powerful rulers of this dynasty.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The country attained  great prosperity during the rule of </a:t>
            </a:r>
            <a:r>
              <a:rPr lang="en-US" sz="4400" dirty="0" err="1" smtClean="0"/>
              <a:t>Palas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They followed Buddhism.</a:t>
            </a:r>
          </a:p>
          <a:p>
            <a:r>
              <a:rPr lang="en-US" sz="4400" dirty="0" smtClean="0"/>
              <a:t>Built </a:t>
            </a:r>
            <a:r>
              <a:rPr lang="en-US" sz="4400" dirty="0" err="1" smtClean="0"/>
              <a:t>stupas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Gave money to monasteries.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3600" y="9412756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904" y="9665521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231" y="382772"/>
            <a:ext cx="8771861" cy="13113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b="1" dirty="0" smtClean="0"/>
              <a:t>THE PALAS</a:t>
            </a:r>
            <a:br>
              <a:rPr lang="en-US" b="1" dirty="0" smtClean="0"/>
            </a:b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8549" y="2002946"/>
            <a:ext cx="4455042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DEVAPALA’S EXPANSION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115340" y="3620903"/>
            <a:ext cx="4040188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2806995" y="1960415"/>
            <a:ext cx="5146158" cy="761519"/>
          </a:xfrm>
        </p:spPr>
        <p:txBody>
          <a:bodyPr>
            <a:noAutofit/>
          </a:bodyPr>
          <a:lstStyle/>
          <a:p>
            <a:r>
              <a:rPr lang="en-US" sz="2800" dirty="0" smtClean="0"/>
              <a:t>DHARMAPALA’S EXPANSION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472206" y="3535842"/>
            <a:ext cx="4041775" cy="3951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i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513" y="2955850"/>
            <a:ext cx="5337544" cy="5840325"/>
          </a:xfrm>
          <a:prstGeom prst="rect">
            <a:avLst/>
          </a:prstGeom>
          <a:noFill/>
        </p:spPr>
      </p:pic>
      <p:pic>
        <p:nvPicPr>
          <p:cNvPr id="3075" name="Picture 3" descr="C:\Users\sai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268" y="2829710"/>
            <a:ext cx="5762847" cy="599206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919926" y="960414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868" y="972786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382772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742121" y="9399181"/>
            <a:ext cx="8931349" cy="56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488019" y="1871330"/>
            <a:ext cx="13166111" cy="7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Give a brief description about Mohammed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Ghazni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Explain the first and second battles of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arain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What do you understand by the statement: 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9652" y="6839677"/>
            <a:ext cx="12191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‘The country attained  great prosperity during the rule of </a:t>
            </a:r>
            <a:r>
              <a:rPr lang="en-US" sz="3200" b="1" dirty="0" err="1" smtClean="0">
                <a:latin typeface="Cambria" pitchFamily="18" charset="0"/>
              </a:rPr>
              <a:t>Palas</a:t>
            </a:r>
            <a:r>
              <a:rPr lang="en-US" sz="3200" b="1" dirty="0" smtClean="0">
                <a:latin typeface="Cambria" pitchFamily="18" charset="0"/>
              </a:rPr>
              <a:t>’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86" y="891326"/>
            <a:ext cx="8410354" cy="1143000"/>
          </a:xfrm>
        </p:spPr>
        <p:txBody>
          <a:bodyPr/>
          <a:lstStyle/>
          <a:p>
            <a:r>
              <a:rPr lang="en-US" b="1" dirty="0" smtClean="0"/>
              <a:t>THE GURJARA PRATHIHARAS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498" y="2854842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20986" y="2658140"/>
            <a:ext cx="6889898" cy="60392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King </a:t>
            </a:r>
            <a:r>
              <a:rPr lang="en-US" sz="3600" dirty="0" err="1" smtClean="0"/>
              <a:t>Bhoja</a:t>
            </a:r>
            <a:r>
              <a:rPr lang="en-US" sz="3600" dirty="0" smtClean="0"/>
              <a:t> was the most famous ruler.</a:t>
            </a:r>
          </a:p>
          <a:p>
            <a:r>
              <a:rPr lang="en-US" sz="3600" dirty="0" smtClean="0"/>
              <a:t>He conquered </a:t>
            </a:r>
            <a:r>
              <a:rPr lang="en-US" sz="3600" dirty="0" err="1" smtClean="0"/>
              <a:t>Kanauj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His son was </a:t>
            </a:r>
            <a:r>
              <a:rPr lang="en-US" sz="3600" dirty="0" err="1" smtClean="0"/>
              <a:t>Mahendrapala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This kingdom became weak after his death.</a:t>
            </a:r>
          </a:p>
          <a:p>
            <a:r>
              <a:rPr lang="en-US" sz="3600" dirty="0" smtClean="0"/>
              <a:t>In 1018 Mohammed </a:t>
            </a:r>
            <a:r>
              <a:rPr lang="en-US" sz="3600" dirty="0" err="1" smtClean="0"/>
              <a:t>Ghazni</a:t>
            </a:r>
            <a:r>
              <a:rPr lang="en-US" sz="3600" dirty="0" smtClean="0"/>
              <a:t> defeated  the </a:t>
            </a:r>
            <a:r>
              <a:rPr lang="en-US" sz="3600" dirty="0" err="1" smtClean="0"/>
              <a:t>Pratihara</a:t>
            </a:r>
            <a:r>
              <a:rPr lang="en-US" sz="3600" dirty="0" smtClean="0"/>
              <a:t> ruler and the dynasty came to an end.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ai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111" y="2700670"/>
            <a:ext cx="5252717" cy="60873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73358" y="934896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68" y="9561612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703" y="402229"/>
            <a:ext cx="8229600" cy="1143000"/>
          </a:xfrm>
        </p:spPr>
        <p:txBody>
          <a:bodyPr/>
          <a:lstStyle/>
          <a:p>
            <a:r>
              <a:rPr lang="en-US" b="1" dirty="0" smtClean="0"/>
              <a:t>THE RASHTRAKUTAS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07" y="2408274"/>
            <a:ext cx="6698512" cy="7012173"/>
          </a:xfrm>
        </p:spPr>
        <p:txBody>
          <a:bodyPr/>
          <a:lstStyle/>
          <a:p>
            <a:r>
              <a:rPr lang="en-US" b="1" u="sng" dirty="0" smtClean="0"/>
              <a:t>Famous rulers:</a:t>
            </a:r>
          </a:p>
          <a:p>
            <a:r>
              <a:rPr lang="en-US" dirty="0" err="1" smtClean="0"/>
              <a:t>Dantidurga</a:t>
            </a:r>
            <a:endParaRPr lang="en-US" dirty="0" smtClean="0"/>
          </a:p>
          <a:p>
            <a:r>
              <a:rPr lang="en-US" dirty="0" smtClean="0"/>
              <a:t>Krishna-1</a:t>
            </a:r>
          </a:p>
          <a:p>
            <a:r>
              <a:rPr lang="en-US" b="1" u="sng" dirty="0" smtClean="0"/>
              <a:t>Capital city</a:t>
            </a:r>
            <a:r>
              <a:rPr lang="en-US" b="1" dirty="0" smtClean="0"/>
              <a:t>:    </a:t>
            </a:r>
            <a:r>
              <a:rPr lang="en-US" dirty="0" err="1" smtClean="0"/>
              <a:t>Malkhed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dirty="0" err="1" smtClean="0"/>
              <a:t>Palas</a:t>
            </a:r>
            <a:endParaRPr lang="en-US" dirty="0" smtClean="0"/>
          </a:p>
          <a:p>
            <a:r>
              <a:rPr lang="en-US" dirty="0" smtClean="0"/>
              <a:t>Fought against              </a:t>
            </a:r>
            <a:r>
              <a:rPr lang="en-US" dirty="0" err="1" smtClean="0"/>
              <a:t>Pratiharas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en-US" dirty="0" err="1" smtClean="0"/>
              <a:t>Pallavas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Cholas</a:t>
            </a:r>
          </a:p>
          <a:p>
            <a:pPr>
              <a:buNone/>
            </a:pPr>
            <a:r>
              <a:rPr lang="en-US" dirty="0" smtClean="0"/>
              <a:t>                                            </a:t>
            </a:r>
            <a:r>
              <a:rPr lang="en-US" dirty="0" err="1" smtClean="0"/>
              <a:t>Pandyas</a:t>
            </a:r>
            <a:endParaRPr lang="en-US" dirty="0" smtClean="0"/>
          </a:p>
          <a:p>
            <a:r>
              <a:rPr lang="en-US" dirty="0" smtClean="0"/>
              <a:t>They became weak.</a:t>
            </a:r>
          </a:p>
          <a:p>
            <a:r>
              <a:rPr lang="en-US" dirty="0" err="1" smtClean="0"/>
              <a:t>ImportantT</a:t>
            </a:r>
            <a:r>
              <a:rPr lang="en-US" dirty="0" smtClean="0"/>
              <a:t> </a:t>
            </a:r>
            <a:r>
              <a:rPr lang="en-US" dirty="0" err="1" smtClean="0"/>
              <a:t>emples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err="1" smtClean="0"/>
              <a:t>Kailasa</a:t>
            </a:r>
            <a:r>
              <a:rPr lang="en-US" dirty="0" smtClean="0"/>
              <a:t> temple at </a:t>
            </a:r>
            <a:r>
              <a:rPr lang="en-US" dirty="0" err="1" smtClean="0"/>
              <a:t>Ellora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Rock cut caves at </a:t>
            </a:r>
            <a:r>
              <a:rPr lang="en-US" dirty="0" err="1" smtClean="0"/>
              <a:t>Elephanta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54655" y="2365745"/>
            <a:ext cx="6920023" cy="65230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 sz="1400" b="1" dirty="0" smtClean="0">
                <a:solidFill>
                  <a:schemeClr val="tx1"/>
                </a:solidFill>
              </a:rPr>
              <a:t>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67964" y="4933508"/>
            <a:ext cx="744279" cy="276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31758" y="5273749"/>
            <a:ext cx="680484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0493" y="5231219"/>
            <a:ext cx="786809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ai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3991" y="2090722"/>
            <a:ext cx="7293935" cy="3479288"/>
          </a:xfrm>
          <a:prstGeom prst="rect">
            <a:avLst/>
          </a:prstGeom>
          <a:noFill/>
        </p:spPr>
      </p:pic>
      <p:pic>
        <p:nvPicPr>
          <p:cNvPr id="1027" name="Picture 3" descr="C:\Users\sai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2131" y="5465135"/>
            <a:ext cx="7336464" cy="340241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388298" y="956161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831" y="97070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  <a:endParaRPr sz="1400" b="1">
              <a:solidFill>
                <a:schemeClr val="tx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199" y="9580418"/>
            <a:ext cx="9213273" cy="36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Prepare a newspaper report on any  temple/Church /Mosque of India.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619" y="361507"/>
            <a:ext cx="8229600" cy="1143000"/>
          </a:xfrm>
        </p:spPr>
        <p:txBody>
          <a:bodyPr/>
          <a:lstStyle/>
          <a:p>
            <a:r>
              <a:rPr lang="en-US" b="1" dirty="0" smtClean="0"/>
              <a:t>OTHER KINGDOMS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888" y="2236862"/>
            <a:ext cx="5018568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YADAVAS OF DEVAGIRI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700670" y="3211033"/>
            <a:ext cx="5720316" cy="5295014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Founder of </a:t>
            </a:r>
            <a:r>
              <a:rPr lang="en-US" sz="3600" b="1" u="sng" dirty="0" err="1" smtClean="0"/>
              <a:t>yadavas</a:t>
            </a:r>
            <a:r>
              <a:rPr lang="en-US" sz="3600" b="1" u="sng" dirty="0" smtClean="0"/>
              <a:t>:</a:t>
            </a:r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Bhillama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Ruled between Narmada and Godavari.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They were annexed y the </a:t>
            </a:r>
            <a:r>
              <a:rPr lang="en-US" sz="3600" dirty="0" err="1" smtClean="0"/>
              <a:t>Khalji</a:t>
            </a:r>
            <a:r>
              <a:rPr lang="en-US" sz="3600" dirty="0" smtClean="0"/>
              <a:t> rulers.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611833" y="2279392"/>
            <a:ext cx="4699589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CHALUKYAS OF KALYANI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399181" y="3402419"/>
            <a:ext cx="5741582" cy="49335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They were also known as</a:t>
            </a:r>
          </a:p>
          <a:p>
            <a:pPr>
              <a:buNone/>
            </a:pPr>
            <a:r>
              <a:rPr lang="en-US" sz="3600" dirty="0" smtClean="0"/>
              <a:t>     the Later </a:t>
            </a:r>
            <a:r>
              <a:rPr lang="en-US" sz="3600" dirty="0" err="1" smtClean="0"/>
              <a:t>chalukyas</a:t>
            </a:r>
            <a:r>
              <a:rPr lang="en-US" sz="3600" dirty="0" smtClean="0"/>
              <a:t> or the  western </a:t>
            </a:r>
            <a:r>
              <a:rPr lang="en-US" sz="3600" dirty="0" err="1" smtClean="0"/>
              <a:t>Chalukyas</a:t>
            </a:r>
            <a:r>
              <a:rPr lang="en-US" sz="3600" dirty="0" smtClean="0"/>
              <a:t>.</a:t>
            </a:r>
          </a:p>
          <a:p>
            <a:pPr>
              <a:buNone/>
            </a:pPr>
            <a:r>
              <a:rPr lang="en-US" sz="3600" b="1" u="sng" dirty="0" smtClean="0"/>
              <a:t>Greatest ruler  :</a:t>
            </a:r>
          </a:p>
          <a:p>
            <a:pPr>
              <a:buNone/>
            </a:pPr>
            <a:r>
              <a:rPr lang="en-US" sz="3600" dirty="0" smtClean="0"/>
              <a:t>   </a:t>
            </a:r>
            <a:r>
              <a:rPr lang="en-US" sz="3600" dirty="0" err="1" smtClean="0"/>
              <a:t>Vikramanka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Built temples at </a:t>
            </a:r>
            <a:r>
              <a:rPr lang="en-US" sz="3600" dirty="0" err="1" smtClean="0"/>
              <a:t>Aihole</a:t>
            </a:r>
            <a:r>
              <a:rPr lang="en-US" sz="3600" dirty="0" smtClean="0"/>
              <a:t>, </a:t>
            </a:r>
            <a:r>
              <a:rPr lang="en-US" sz="3600" dirty="0" err="1" smtClean="0"/>
              <a:t>Badami</a:t>
            </a:r>
            <a:r>
              <a:rPr lang="en-US" sz="3600" dirty="0" smtClean="0"/>
              <a:t> </a:t>
            </a:r>
            <a:r>
              <a:rPr lang="en-US" sz="3600" dirty="0" smtClean="0"/>
              <a:t>, </a:t>
            </a:r>
            <a:r>
              <a:rPr lang="en-US" sz="3600" dirty="0" err="1" smtClean="0"/>
              <a:t>Pattadakal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r>
              <a:rPr lang="en-US" sz="1400" dirty="0" smtClean="0">
                <a:solidFill>
                  <a:schemeClr val="tx1"/>
                </a:solidFill>
              </a:rPr>
              <a:t>/36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2335" y="9455286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212" y="962395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967" y="657411"/>
            <a:ext cx="8229600" cy="1143000"/>
          </a:xfrm>
        </p:spPr>
        <p:txBody>
          <a:bodyPr/>
          <a:lstStyle/>
          <a:p>
            <a:r>
              <a:rPr lang="en-US" b="1" dirty="0" smtClean="0"/>
              <a:t>OTHER KINGDOMS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1859" y="2577104"/>
            <a:ext cx="5794746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HOYSALAS OF DWARASAMUDRA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97173" y="3472046"/>
            <a:ext cx="6337004" cy="5331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Ruled between Godavari and Krishna.</a:t>
            </a:r>
          </a:p>
          <a:p>
            <a:pPr>
              <a:buNone/>
            </a:pPr>
            <a:r>
              <a:rPr lang="en-US" sz="3600" dirty="0" smtClean="0"/>
              <a:t>They followed:</a:t>
            </a:r>
          </a:p>
          <a:p>
            <a:pPr>
              <a:buNone/>
            </a:pPr>
            <a:r>
              <a:rPr lang="en-US" sz="3600" dirty="0" smtClean="0"/>
              <a:t>                </a:t>
            </a:r>
            <a:r>
              <a:rPr lang="en-US" sz="3600" dirty="0" err="1" smtClean="0"/>
              <a:t>Shaivism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              Jainism </a:t>
            </a:r>
          </a:p>
          <a:p>
            <a:pPr>
              <a:buNone/>
            </a:pPr>
            <a:r>
              <a:rPr lang="en-US" sz="3600" dirty="0" smtClean="0"/>
              <a:t>                 </a:t>
            </a:r>
            <a:r>
              <a:rPr lang="en-US" sz="3600" dirty="0" err="1" smtClean="0"/>
              <a:t>vaishnavism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They were conquered by Delhi Sultanate.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2263332" y="2534573"/>
            <a:ext cx="447771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KAKATIYAS OF WARANGAL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8548577" y="3557107"/>
            <a:ext cx="7336465" cy="5055265"/>
          </a:xfrm>
        </p:spPr>
        <p:txBody>
          <a:bodyPr/>
          <a:lstStyle/>
          <a:p>
            <a:r>
              <a:rPr lang="en-US" sz="3200" dirty="0" smtClean="0"/>
              <a:t>Ruled the region of Karnataka. </a:t>
            </a:r>
          </a:p>
          <a:p>
            <a:r>
              <a:rPr lang="en-US" sz="3200" dirty="0" smtClean="0"/>
              <a:t>Famous king was </a:t>
            </a:r>
            <a:r>
              <a:rPr lang="en-US" sz="3200" dirty="0" err="1" smtClean="0"/>
              <a:t>Vishnuvardhan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They were defeated by Delhi sultanate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b="1" dirty="0" err="1" smtClean="0"/>
              <a:t>Hoysaleshwara</a:t>
            </a:r>
            <a:r>
              <a:rPr lang="en-US" b="1" dirty="0" smtClean="0"/>
              <a:t> temple: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21/36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i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8577" y="5762987"/>
            <a:ext cx="7205168" cy="333848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99592" y="9548037"/>
            <a:ext cx="8583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868" y="972786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1467293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508205" y="9462977"/>
            <a:ext cx="9271590" cy="4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509284" y="1743740"/>
            <a:ext cx="13144846" cy="7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was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Mahendrapala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Name any two temples of the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Rashtrakuta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period.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Which region did the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Hoysalas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Dwarasamudra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rule?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61" y="806266"/>
            <a:ext cx="8229600" cy="1143000"/>
          </a:xfrm>
        </p:spPr>
        <p:txBody>
          <a:bodyPr/>
          <a:lstStyle/>
          <a:p>
            <a:r>
              <a:rPr lang="en-US" b="1" dirty="0" smtClean="0"/>
              <a:t>KINGDOMS OF SOUTH INDIA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4223" y="2300656"/>
            <a:ext cx="6039293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PALLAVAS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636875" y="3040912"/>
            <a:ext cx="5869172" cy="533754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11206716" y="2258127"/>
            <a:ext cx="5167424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 err="1" smtClean="0"/>
              <a:t>PAllAVAS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11334306" y="3004213"/>
            <a:ext cx="4976037" cy="573575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Capital city</a:t>
            </a:r>
            <a:r>
              <a:rPr lang="en-US" sz="3600" dirty="0" smtClean="0"/>
              <a:t>: </a:t>
            </a:r>
            <a:r>
              <a:rPr lang="en-US" sz="3600" dirty="0" err="1" smtClean="0"/>
              <a:t>Kanchi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Built many beautiful temples.</a:t>
            </a:r>
          </a:p>
          <a:p>
            <a:endParaRPr lang="en-US" sz="3600" dirty="0" smtClean="0"/>
          </a:p>
          <a:p>
            <a:r>
              <a:rPr lang="en-US" sz="3600" dirty="0" smtClean="0"/>
              <a:t>In the ninth century Cholas defeated the </a:t>
            </a:r>
            <a:r>
              <a:rPr lang="en-US" sz="3600" dirty="0" err="1" smtClean="0"/>
              <a:t>Pallavas</a:t>
            </a:r>
            <a:r>
              <a:rPr lang="en-US" sz="3600" dirty="0" smtClean="0"/>
              <a:t> and ended their rule.</a:t>
            </a:r>
          </a:p>
          <a:p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r>
              <a:rPr lang="en-US" sz="1400" dirty="0" smtClean="0">
                <a:solidFill>
                  <a:schemeClr val="tx1"/>
                </a:solidFill>
              </a:rPr>
              <a:t>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i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06" y="2083499"/>
            <a:ext cx="10441172" cy="687129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3479" y="960414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177" y="968630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526" y="827531"/>
            <a:ext cx="8229600" cy="1143000"/>
          </a:xfrm>
        </p:spPr>
        <p:txBody>
          <a:bodyPr/>
          <a:lstStyle/>
          <a:p>
            <a:r>
              <a:rPr lang="en-US" b="1" dirty="0" smtClean="0"/>
              <a:t>THE PANDYAS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4" y="2918637"/>
            <a:ext cx="5580321" cy="5438554"/>
          </a:xfrm>
        </p:spPr>
        <p:txBody>
          <a:bodyPr/>
          <a:lstStyle/>
          <a:p>
            <a:r>
              <a:rPr lang="en-US" sz="4000" b="1" u="sng" dirty="0" smtClean="0"/>
              <a:t>Capital city</a:t>
            </a:r>
            <a:r>
              <a:rPr lang="en-US" sz="3600" dirty="0" smtClean="0"/>
              <a:t>: Madurai.</a:t>
            </a:r>
          </a:p>
          <a:p>
            <a:endParaRPr lang="en-US" sz="3600" dirty="0" smtClean="0"/>
          </a:p>
          <a:p>
            <a:r>
              <a:rPr lang="en-US" sz="3600" dirty="0" smtClean="0"/>
              <a:t>Marco Polo visited </a:t>
            </a:r>
            <a:r>
              <a:rPr lang="en-US" sz="3600" dirty="0" err="1" smtClean="0"/>
              <a:t>Pandian</a:t>
            </a:r>
            <a:r>
              <a:rPr lang="en-US" sz="3600" dirty="0" smtClean="0"/>
              <a:t> Kingdom.</a:t>
            </a:r>
          </a:p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Pandyas</a:t>
            </a:r>
            <a:r>
              <a:rPr lang="en-US" sz="3600" dirty="0" smtClean="0"/>
              <a:t> declined in the fourteenth century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86529" y="2360428"/>
            <a:ext cx="5911703" cy="678357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MARCO POLO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r>
              <a:rPr lang="en-US" sz="1400" dirty="0" smtClean="0">
                <a:solidFill>
                  <a:schemeClr val="tx1"/>
                </a:solidFill>
              </a:rPr>
              <a:t>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ai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9182" y="2721935"/>
            <a:ext cx="5146437" cy="48484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64744" y="943402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68" y="9561612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703" y="657410"/>
            <a:ext cx="8229600" cy="1143000"/>
          </a:xfrm>
        </p:spPr>
        <p:txBody>
          <a:bodyPr/>
          <a:lstStyle/>
          <a:p>
            <a:r>
              <a:rPr lang="en-US" dirty="0" smtClean="0"/>
              <a:t>THE CHOLAS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4884" y="2105247"/>
            <a:ext cx="7208873" cy="623067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Powerful empire in South India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They are known as ‘ Imperial Cholas’.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Ruled for four centuries.</a:t>
            </a:r>
          </a:p>
          <a:p>
            <a:pPr>
              <a:buNone/>
            </a:pPr>
            <a:r>
              <a:rPr lang="en-US" b="1" dirty="0" smtClean="0"/>
              <a:t>Capital city: </a:t>
            </a:r>
            <a:r>
              <a:rPr lang="en-US" b="1" dirty="0" err="1" smtClean="0"/>
              <a:t>Tanjavur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First </a:t>
            </a:r>
            <a:r>
              <a:rPr lang="en-US" b="1" dirty="0" err="1" smtClean="0"/>
              <a:t>chola</a:t>
            </a:r>
            <a:r>
              <a:rPr lang="en-US" b="1" dirty="0" smtClean="0"/>
              <a:t> ruler: </a:t>
            </a:r>
            <a:r>
              <a:rPr lang="en-US" b="1" dirty="0" err="1" smtClean="0"/>
              <a:t>Vijayalaya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Parantaka</a:t>
            </a:r>
            <a:r>
              <a:rPr lang="en-US" b="1" dirty="0" smtClean="0"/>
              <a:t>  conquered Madurai from </a:t>
            </a:r>
            <a:r>
              <a:rPr lang="en-US" b="1" dirty="0" err="1" smtClean="0"/>
              <a:t>Pandayas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Krishna –III (</a:t>
            </a:r>
            <a:r>
              <a:rPr lang="en-US" b="1" dirty="0" err="1" smtClean="0"/>
              <a:t>Rashtrakuta</a:t>
            </a:r>
            <a:r>
              <a:rPr lang="en-US" b="1" dirty="0" smtClean="0"/>
              <a:t> king )defeated </a:t>
            </a:r>
            <a:r>
              <a:rPr lang="en-US" b="1" dirty="0" err="1" smtClean="0"/>
              <a:t>Parantaka</a:t>
            </a:r>
            <a:r>
              <a:rPr lang="en-US" b="1" dirty="0" smtClean="0"/>
              <a:t> in the battle of </a:t>
            </a:r>
            <a:r>
              <a:rPr lang="en-US" b="1" dirty="0" err="1" smtClean="0"/>
              <a:t>Takkolam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77670" y="2620926"/>
            <a:ext cx="5537790" cy="55023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r>
              <a:rPr lang="en-US" sz="1400" dirty="0" smtClean="0">
                <a:solidFill>
                  <a:schemeClr val="tx1"/>
                </a:solidFill>
              </a:rPr>
              <a:t>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sai\Desktop\chola-empire-their-rule-timeline-the-rulers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9" y="2126513"/>
            <a:ext cx="7910624" cy="64367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92335" y="943402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213" y="9582394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958" y="636145"/>
            <a:ext cx="8229600" cy="1143000"/>
          </a:xfrm>
        </p:spPr>
        <p:txBody>
          <a:bodyPr/>
          <a:lstStyle/>
          <a:p>
            <a:r>
              <a:rPr lang="en-US" b="1" dirty="0" smtClean="0"/>
              <a:t>RAJARAJA CHOLA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536" y="2727251"/>
            <a:ext cx="6655980" cy="582132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420447" y="2748517"/>
            <a:ext cx="6400800" cy="518337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He was also known as Rajaraja-1</a:t>
            </a:r>
          </a:p>
          <a:p>
            <a:r>
              <a:rPr lang="en-US" sz="3600" dirty="0" smtClean="0"/>
              <a:t>He was a brilliant commander.</a:t>
            </a:r>
          </a:p>
          <a:p>
            <a:r>
              <a:rPr lang="en-US" sz="3600" dirty="0" smtClean="0"/>
              <a:t>Built a strong navy to control trade along coastal areas.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Chola’s</a:t>
            </a:r>
            <a:r>
              <a:rPr lang="en-US" sz="3600" dirty="0" smtClean="0"/>
              <a:t> fleet captured </a:t>
            </a:r>
            <a:r>
              <a:rPr lang="en-US" sz="3600" dirty="0" err="1" smtClean="0"/>
              <a:t>Srilanka</a:t>
            </a:r>
            <a:r>
              <a:rPr lang="en-US" sz="3600" dirty="0" smtClean="0"/>
              <a:t> and Maldives..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r>
              <a:rPr lang="en-US" sz="1400" dirty="0" smtClean="0">
                <a:solidFill>
                  <a:schemeClr val="tx1"/>
                </a:solidFill>
              </a:rPr>
              <a:t>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sai\Desktop\raja-raja-cholan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991" y="2679405"/>
            <a:ext cx="7974418" cy="55289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9684" y="9455287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867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869712" y="9377917"/>
            <a:ext cx="9037674" cy="58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509284" y="1743740"/>
            <a:ext cx="13144846" cy="7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Which was capital city of the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Pallavas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Name the most powerful dynasty of south India.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Can you name the foreigner who visited the kingdom of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Pandyas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777" y="359699"/>
            <a:ext cx="8229600" cy="1143000"/>
          </a:xfrm>
        </p:spPr>
        <p:txBody>
          <a:bodyPr/>
          <a:lstStyle/>
          <a:p>
            <a:r>
              <a:rPr lang="en-US" b="1" dirty="0" smtClean="0"/>
              <a:t>RAJENDRA CHOLA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0066" y="2301949"/>
            <a:ext cx="5337543" cy="5906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740502" y="2344479"/>
            <a:ext cx="7251405" cy="662939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He was the son of </a:t>
            </a:r>
            <a:r>
              <a:rPr lang="en-US" sz="3600" dirty="0" err="1" smtClean="0"/>
              <a:t>Rajaraja</a:t>
            </a:r>
            <a:r>
              <a:rPr lang="en-US" sz="3600" dirty="0" smtClean="0"/>
              <a:t> </a:t>
            </a:r>
            <a:r>
              <a:rPr lang="en-US" sz="3600" dirty="0" err="1" smtClean="0"/>
              <a:t>chola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After defeating the </a:t>
            </a:r>
            <a:r>
              <a:rPr lang="en-US" sz="3600" dirty="0" err="1" smtClean="0"/>
              <a:t>Cheras</a:t>
            </a:r>
            <a:r>
              <a:rPr lang="en-US" sz="3600" dirty="0" smtClean="0"/>
              <a:t>, the </a:t>
            </a:r>
            <a:r>
              <a:rPr lang="en-US" sz="3600" dirty="0" err="1" smtClean="0"/>
              <a:t>chalukyas</a:t>
            </a:r>
            <a:r>
              <a:rPr lang="en-US" sz="3600" dirty="0" smtClean="0"/>
              <a:t>, and </a:t>
            </a:r>
            <a:r>
              <a:rPr lang="en-US" sz="3600" dirty="0" err="1" smtClean="0"/>
              <a:t>Palas</a:t>
            </a:r>
            <a:r>
              <a:rPr lang="en-US" sz="3600" dirty="0" smtClean="0"/>
              <a:t>, he called himself  </a:t>
            </a:r>
            <a:r>
              <a:rPr lang="en-US" sz="3600" b="1" u="sng" dirty="0" err="1" smtClean="0"/>
              <a:t>Gangaikonda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Chola</a:t>
            </a:r>
            <a:r>
              <a:rPr lang="en-US" sz="3600" b="1" u="sng" dirty="0" smtClean="0"/>
              <a:t>.</a:t>
            </a:r>
          </a:p>
          <a:p>
            <a:endParaRPr lang="en-US" sz="3600" b="1" u="sng" dirty="0" smtClean="0"/>
          </a:p>
          <a:p>
            <a:r>
              <a:rPr lang="en-US" sz="3600" dirty="0" smtClean="0"/>
              <a:t>He built a new capital called </a:t>
            </a:r>
            <a:r>
              <a:rPr lang="en-US" sz="3600" dirty="0" err="1" smtClean="0"/>
              <a:t>Gangaikondacholapuram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He defeated the king of </a:t>
            </a:r>
            <a:r>
              <a:rPr lang="en-US" sz="3600" dirty="0" err="1" smtClean="0"/>
              <a:t>Srivijaya</a:t>
            </a:r>
            <a:r>
              <a:rPr lang="en-US" sz="3600" dirty="0" smtClean="0"/>
              <a:t> </a:t>
            </a:r>
            <a:r>
              <a:rPr lang="en-US" sz="3600" dirty="0" smtClean="0"/>
              <a:t>and conquered straits of </a:t>
            </a:r>
            <a:r>
              <a:rPr lang="en-US" sz="3600" dirty="0" err="1" smtClean="0"/>
              <a:t>Molucca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Trade with South East Asia  made them more  wealthy.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28/36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sai\Desktop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135" y="2041451"/>
            <a:ext cx="5995595" cy="722998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49805" y="9582877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13" y="9499266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61" y="721206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ACHIEVEMENTS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4558" y="2833577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144000" y="2642191"/>
            <a:ext cx="6294474" cy="514084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Cholas were great temple builders.</a:t>
            </a:r>
          </a:p>
          <a:p>
            <a:r>
              <a:rPr lang="en-US" sz="3600" b="1" dirty="0" err="1" smtClean="0"/>
              <a:t>Brihadeshwara</a:t>
            </a:r>
            <a:r>
              <a:rPr lang="en-US" sz="3600" b="1" dirty="0" smtClean="0"/>
              <a:t> temple </a:t>
            </a:r>
            <a:r>
              <a:rPr lang="en-US" sz="3600" dirty="0" smtClean="0"/>
              <a:t>at </a:t>
            </a:r>
            <a:r>
              <a:rPr lang="en-US" sz="3600" dirty="0" err="1" smtClean="0"/>
              <a:t>Thanjavur</a:t>
            </a:r>
            <a:r>
              <a:rPr lang="en-US" sz="3600" dirty="0" smtClean="0"/>
              <a:t> is the finest example of </a:t>
            </a:r>
            <a:r>
              <a:rPr lang="en-US" sz="3600" dirty="0" err="1" smtClean="0"/>
              <a:t>Chola</a:t>
            </a:r>
            <a:r>
              <a:rPr lang="en-US" sz="3600" dirty="0" smtClean="0"/>
              <a:t> architecture.</a:t>
            </a:r>
          </a:p>
          <a:p>
            <a:endParaRPr lang="en-US" sz="3600" dirty="0" smtClean="0"/>
          </a:p>
          <a:p>
            <a:r>
              <a:rPr lang="en-US" sz="3600" dirty="0" smtClean="0"/>
              <a:t>It is now a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/>
              <a:t>WORLD HERITAGE SITE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29/36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ai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879" y="2636874"/>
            <a:ext cx="7992326" cy="53386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53842" y="930643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522" y="962395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336" y="806265"/>
            <a:ext cx="10122194" cy="1469101"/>
          </a:xfrm>
        </p:spPr>
        <p:txBody>
          <a:bodyPr/>
          <a:lstStyle/>
          <a:p>
            <a:r>
              <a:rPr lang="en-US" b="1" dirty="0" smtClean="0">
                <a:latin typeface="Cambria"/>
                <a:ea typeface="Cambria"/>
                <a:cs typeface="Cambria"/>
                <a:sym typeface="Cambria"/>
              </a:rPr>
              <a:t> Kingdoms of Northern India: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837" y="2445488"/>
            <a:ext cx="12184912" cy="659218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-US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The  </a:t>
            </a:r>
            <a:r>
              <a:rPr lang="en-US" sz="3500" dirty="0" err="1" smtClean="0">
                <a:latin typeface="Cambria"/>
                <a:ea typeface="Cambria"/>
                <a:cs typeface="Cambria"/>
                <a:sym typeface="Cambria"/>
              </a:rPr>
              <a:t>Rajputs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: Derived from the </a:t>
            </a:r>
            <a:r>
              <a:rPr lang="en-US" sz="3500" dirty="0" err="1" smtClean="0">
                <a:latin typeface="Cambria"/>
                <a:ea typeface="Cambria"/>
                <a:cs typeface="Cambria"/>
                <a:sym typeface="Cambria"/>
              </a:rPr>
              <a:t>sanskrit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 word ‘</a:t>
            </a:r>
            <a:r>
              <a:rPr lang="en-US" sz="3500" dirty="0" err="1" smtClean="0">
                <a:latin typeface="Cambria"/>
                <a:ea typeface="Cambria"/>
                <a:cs typeface="Cambria"/>
                <a:sym typeface="Cambria"/>
              </a:rPr>
              <a:t>rajaputra</a:t>
            </a: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’.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 err="1" smtClean="0">
                <a:latin typeface="Cambria"/>
                <a:ea typeface="Cambria"/>
                <a:cs typeface="Cambria"/>
                <a:sym typeface="Cambria"/>
              </a:rPr>
              <a:t>Kshatriyas</a:t>
            </a:r>
            <a:endParaRPr lang="en-US" sz="35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SURYA VANSHI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CHANDRAVANSHI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 smtClean="0">
                <a:latin typeface="Cambria"/>
                <a:ea typeface="Cambria"/>
                <a:cs typeface="Cambria"/>
                <a:sym typeface="Cambria"/>
              </a:rPr>
              <a:t>AGNIKULA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35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Tomars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Delhi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Chauhans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Rajasthan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Solankis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Gujarat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Paramaras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Malwa</a:t>
            </a:r>
            <a:endParaRPr lang="en-US" sz="39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Gahadavalas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Kanauj</a:t>
            </a:r>
            <a:endParaRPr lang="en-US" sz="39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Chandellas</a:t>
            </a:r>
            <a:r>
              <a:rPr lang="en-US" sz="3900" dirty="0" smtClean="0">
                <a:latin typeface="Cambria"/>
                <a:ea typeface="Cambria"/>
                <a:cs typeface="Cambria"/>
                <a:sym typeface="Cambria"/>
              </a:rPr>
              <a:t> of </a:t>
            </a: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bundlekhand</a:t>
            </a:r>
            <a:endParaRPr lang="en-US" sz="39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Ghaznavids</a:t>
            </a:r>
            <a:endParaRPr lang="en-US" sz="39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dirty="0" err="1" smtClean="0">
                <a:latin typeface="Cambria"/>
                <a:ea typeface="Cambria"/>
                <a:cs typeface="Cambria"/>
                <a:sym typeface="Cambria"/>
              </a:rPr>
              <a:t>Ghorids</a:t>
            </a:r>
            <a:endParaRPr lang="en-US" sz="3900" dirty="0" smtClean="0">
              <a:latin typeface="Cambria"/>
              <a:ea typeface="Cambria"/>
              <a:cs typeface="Cambria"/>
              <a:sym typeface="Cambri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3/36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2726" y="956161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395" y="9603176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982" y="785001"/>
            <a:ext cx="8229600" cy="1143000"/>
          </a:xfrm>
        </p:spPr>
        <p:txBody>
          <a:bodyPr/>
          <a:lstStyle/>
          <a:p>
            <a:r>
              <a:rPr lang="en-US" b="1" dirty="0" smtClean="0"/>
              <a:t>CULTURAL ACHIEVEMENTS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5609" y="2492043"/>
            <a:ext cx="5411789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SCULPTURE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616149" y="3083442"/>
            <a:ext cx="7506586" cy="5635256"/>
          </a:xfrm>
        </p:spPr>
        <p:txBody>
          <a:bodyPr>
            <a:noAutofit/>
          </a:bodyPr>
          <a:lstStyle/>
          <a:p>
            <a:r>
              <a:rPr lang="en-US" sz="4200" dirty="0" smtClean="0"/>
              <a:t>The Cholas excelled in making images of Gods and Goddesses.</a:t>
            </a:r>
          </a:p>
          <a:p>
            <a:r>
              <a:rPr lang="en-US" sz="4200" dirty="0" smtClean="0"/>
              <a:t>They were either in stone or bronze.</a:t>
            </a:r>
          </a:p>
          <a:p>
            <a:r>
              <a:rPr lang="en-US" sz="4200" dirty="0" smtClean="0"/>
              <a:t>The bronze image of Lord </a:t>
            </a:r>
            <a:r>
              <a:rPr lang="en-US" sz="4200" b="1" dirty="0" err="1" smtClean="0"/>
              <a:t>Nataraja</a:t>
            </a:r>
            <a:r>
              <a:rPr lang="en-US" sz="4200" b="1" dirty="0" smtClean="0"/>
              <a:t>- Lord of dance </a:t>
            </a:r>
            <a:r>
              <a:rPr lang="en-US" sz="4200" dirty="0" smtClean="0"/>
              <a:t>is one of the finest specimens of </a:t>
            </a:r>
            <a:r>
              <a:rPr lang="en-US" sz="4200" dirty="0" err="1" smtClean="0"/>
              <a:t>Chola</a:t>
            </a:r>
            <a:r>
              <a:rPr lang="en-US" sz="4200" dirty="0" smtClean="0"/>
              <a:t> art.</a:t>
            </a:r>
            <a:endParaRPr lang="en-US" sz="4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9696894" y="2406983"/>
            <a:ext cx="5316278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LANGUAGE AND LITERATURE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10046365" y="3216866"/>
            <a:ext cx="5136928" cy="4438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30/36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i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4484" y="2453467"/>
            <a:ext cx="6166884" cy="61944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98661" y="956161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67" y="97070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354" y="423494"/>
            <a:ext cx="8229600" cy="1143000"/>
          </a:xfrm>
        </p:spPr>
        <p:txBody>
          <a:bodyPr/>
          <a:lstStyle/>
          <a:p>
            <a:r>
              <a:rPr lang="en-US" b="1" dirty="0" smtClean="0"/>
              <a:t>LANGUAGE AND LITERATURE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9135" y="2642191"/>
            <a:ext cx="11196084" cy="492819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Regional languages like </a:t>
            </a:r>
            <a:r>
              <a:rPr lang="en-US" sz="4000" dirty="0" err="1" smtClean="0"/>
              <a:t>tamil</a:t>
            </a:r>
            <a:r>
              <a:rPr lang="en-US" sz="4000" dirty="0" smtClean="0"/>
              <a:t>, </a:t>
            </a:r>
            <a:r>
              <a:rPr lang="en-US" sz="4000" dirty="0" err="1" smtClean="0"/>
              <a:t>telugu</a:t>
            </a:r>
            <a:r>
              <a:rPr lang="en-US" sz="4000" dirty="0" smtClean="0"/>
              <a:t> and </a:t>
            </a:r>
            <a:r>
              <a:rPr lang="en-US" sz="4000" dirty="0" err="1" smtClean="0"/>
              <a:t>kannada</a:t>
            </a:r>
            <a:r>
              <a:rPr lang="en-US" sz="4000" dirty="0" smtClean="0"/>
              <a:t> witnessed growth.</a:t>
            </a:r>
          </a:p>
          <a:p>
            <a:endParaRPr lang="en-US" sz="4000" dirty="0" smtClean="0"/>
          </a:p>
          <a:p>
            <a:r>
              <a:rPr lang="en-US" sz="4000" dirty="0" smtClean="0"/>
              <a:t>Many literary works were translated into these languages.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31/36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9023" y="9561612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50" y="972786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104167" y="9569303"/>
            <a:ext cx="9633098" cy="39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254102" y="829340"/>
            <a:ext cx="13314967" cy="963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RELATED TO ABOVE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SLIDES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Identify the personality: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Clue -1 , He was a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chola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king.</a:t>
            </a:r>
          </a:p>
          <a:p>
            <a:pPr marL="742950" lvl="0" indent="-742950"/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Clue -2, Son of Raja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Raja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chola</a:t>
            </a: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lvl="0" indent="-742950"/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Clue -3, He built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Gangaikondacholapuram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742950" lvl="0" indent="-742950"/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</a:t>
            </a:r>
            <a:r>
              <a:rPr lang="en-US" sz="13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lvl="0" indent="-742950"/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lvl="0" indent="-742950"/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61" y="593614"/>
            <a:ext cx="8229600" cy="1143000"/>
          </a:xfrm>
        </p:spPr>
        <p:txBody>
          <a:bodyPr/>
          <a:lstStyle/>
          <a:p>
            <a:r>
              <a:rPr lang="en-US" b="1" dirty="0" smtClean="0"/>
              <a:t>ADMINISTRATION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837" y="2254102"/>
            <a:ext cx="6698512" cy="6528391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Each </a:t>
            </a:r>
            <a:r>
              <a:rPr lang="en-US" b="1" dirty="0" err="1" smtClean="0"/>
              <a:t>valanadu</a:t>
            </a:r>
            <a:r>
              <a:rPr lang="en-US" b="1" dirty="0" smtClean="0"/>
              <a:t> consisted of number of villages( </a:t>
            </a:r>
            <a:r>
              <a:rPr lang="en-US" b="1" dirty="0" err="1" smtClean="0"/>
              <a:t>nadu</a:t>
            </a:r>
            <a:r>
              <a:rPr lang="en-US" b="1" dirty="0" smtClean="0"/>
              <a:t> or </a:t>
            </a:r>
            <a:r>
              <a:rPr lang="en-US" b="1" dirty="0" err="1" smtClean="0"/>
              <a:t>kurram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There were many towns or </a:t>
            </a:r>
            <a:r>
              <a:rPr lang="en-US" b="1" dirty="0" err="1" smtClean="0"/>
              <a:t>nagarams</a:t>
            </a:r>
            <a:r>
              <a:rPr lang="en-US" b="1" dirty="0" smtClean="0"/>
              <a:t> such as </a:t>
            </a:r>
            <a:r>
              <a:rPr lang="en-US" b="1" dirty="0" err="1" smtClean="0"/>
              <a:t>Tanjore</a:t>
            </a:r>
            <a:r>
              <a:rPr lang="en-US" b="1" dirty="0" smtClean="0"/>
              <a:t>, </a:t>
            </a:r>
            <a:r>
              <a:rPr lang="en-US" b="1" dirty="0" err="1" smtClean="0"/>
              <a:t>Kanchi</a:t>
            </a:r>
            <a:r>
              <a:rPr lang="en-US" b="1" dirty="0" smtClean="0"/>
              <a:t>, </a:t>
            </a:r>
            <a:r>
              <a:rPr lang="en-US" b="1" dirty="0" err="1" smtClean="0"/>
              <a:t>Puhar</a:t>
            </a:r>
            <a:r>
              <a:rPr lang="en-US" b="1" dirty="0" smtClean="0"/>
              <a:t>.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548037" y="2147776"/>
            <a:ext cx="6337005" cy="65071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Special feature: Local self government.</a:t>
            </a:r>
          </a:p>
          <a:p>
            <a:pPr algn="ctr"/>
            <a:r>
              <a:rPr lang="en-US" dirty="0" smtClean="0"/>
              <a:t>Village(Two </a:t>
            </a:r>
            <a:r>
              <a:rPr lang="en-US" dirty="0" smtClean="0"/>
              <a:t>assemblies)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Ur               </a:t>
            </a:r>
            <a:r>
              <a:rPr lang="en-US" dirty="0" err="1" smtClean="0"/>
              <a:t>Sabha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They also formed sub committees,</a:t>
            </a:r>
          </a:p>
          <a:p>
            <a:pPr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Measurement of land under cultivation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Calculation of tax and its collection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Settlement of  disputes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Sharing of water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Repairing water tanks and irrigation </a:t>
            </a:r>
            <a:r>
              <a:rPr lang="en-US" dirty="0" err="1" smtClean="0"/>
              <a:t>cannals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were looked after by sub committees.</a:t>
            </a:r>
          </a:p>
          <a:p>
            <a:pPr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33/36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sai\Desktop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1387" y="2275851"/>
            <a:ext cx="6698513" cy="444441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12248707" y="2998376"/>
            <a:ext cx="765546" cy="531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078046" y="3040912"/>
            <a:ext cx="786809" cy="489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19926" y="939149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177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475" y="657410"/>
            <a:ext cx="8229600" cy="1143000"/>
          </a:xfrm>
        </p:spPr>
        <p:txBody>
          <a:bodyPr/>
          <a:lstStyle/>
          <a:p>
            <a:r>
              <a:rPr lang="en-US" b="1" dirty="0" smtClean="0"/>
              <a:t>AGRARIAN EXPANSIONS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2177" y="2190307"/>
            <a:ext cx="11100390" cy="6911163"/>
          </a:xfrm>
        </p:spPr>
        <p:txBody>
          <a:bodyPr/>
          <a:lstStyle/>
          <a:p>
            <a:r>
              <a:rPr lang="en-US" dirty="0" smtClean="0"/>
              <a:t>There were some new developments in agriculture.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Barren and forest land was made fit for cultivation.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Irrigation facilities were extended in new areas.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Better productivity became the primary concern.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34/36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sai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4466" y="4426528"/>
            <a:ext cx="7783034" cy="46145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43479" y="9434021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613" y="997922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186" y="614880"/>
            <a:ext cx="8229600" cy="1143000"/>
          </a:xfrm>
        </p:spPr>
        <p:txBody>
          <a:bodyPr/>
          <a:lstStyle/>
          <a:p>
            <a:r>
              <a:rPr lang="en-US" b="1" dirty="0" smtClean="0"/>
              <a:t>NEW PHILOSOPHIES AND BHAKTI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828" y="2236862"/>
            <a:ext cx="4040188" cy="639762"/>
          </a:xfrm>
        </p:spPr>
        <p:txBody>
          <a:bodyPr/>
          <a:lstStyle/>
          <a:p>
            <a:r>
              <a:rPr lang="en-US" dirty="0" smtClean="0"/>
              <a:t>SHANKARACHARYA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806996" y="3216866"/>
            <a:ext cx="6230678" cy="4821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dirty="0" err="1" smtClean="0"/>
              <a:t>Basava</a:t>
            </a:r>
            <a:r>
              <a:rPr lang="en-US" sz="3200" b="1" dirty="0" smtClean="0"/>
              <a:t> founded the ‘</a:t>
            </a:r>
            <a:r>
              <a:rPr lang="en-US" sz="3200" b="1" dirty="0" err="1" smtClean="0"/>
              <a:t>lingayat</a:t>
            </a:r>
            <a:r>
              <a:rPr lang="en-US" sz="3200" b="1" dirty="0" smtClean="0"/>
              <a:t>’ sect in 12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century.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529469" y="2428247"/>
            <a:ext cx="2488019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BASAVA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9994605" y="3238130"/>
            <a:ext cx="5039832" cy="4268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35/36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sai\Desktop\downloa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721" y="3234955"/>
            <a:ext cx="3444949" cy="2846867"/>
          </a:xfrm>
          <a:prstGeom prst="rect">
            <a:avLst/>
          </a:prstGeom>
          <a:noFill/>
        </p:spPr>
      </p:pic>
      <p:pic>
        <p:nvPicPr>
          <p:cNvPr id="5123" name="Picture 3" descr="C:\Users\sai\Desktop\c5a800beeb4ee18f2f554ec61dfd70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5360" y="2420827"/>
            <a:ext cx="8102600" cy="60833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983721" y="9582877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177" y="94784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3806456" y="9356651"/>
            <a:ext cx="11164186" cy="60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6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2615609" y="1594884"/>
            <a:ext cx="13038521" cy="116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rsgr.in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/sh0071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10493" y="4699591"/>
            <a:ext cx="102285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https://www.youtube.com/watch?v=XzjIdWeiDe8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https://www.youtube.com/watch?v=rfHbFV8om4o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https://www.youtube.com/watch?v=fvg44T7U0jg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i\Desktop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2563" y="6653655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354" y="82753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TOMARS OF DELHI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3078" y="2615609"/>
            <a:ext cx="5613991" cy="5124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492344" y="2684720"/>
            <a:ext cx="6647880" cy="635295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endParaRPr lang="en-US" sz="3600" dirty="0" smtClean="0"/>
          </a:p>
          <a:p>
            <a:pPr algn="ctr">
              <a:buNone/>
            </a:pPr>
            <a:r>
              <a:rPr lang="en-US" sz="4400" b="1" dirty="0" smtClean="0"/>
              <a:t>The </a:t>
            </a:r>
            <a:r>
              <a:rPr lang="en-US" sz="4400" b="1" dirty="0" err="1" smtClean="0"/>
              <a:t>Tomar</a:t>
            </a:r>
            <a:r>
              <a:rPr lang="en-US" sz="4400" b="1" dirty="0" smtClean="0"/>
              <a:t> ruler </a:t>
            </a:r>
            <a:r>
              <a:rPr lang="en-US" sz="4400" b="1" dirty="0" err="1" smtClean="0"/>
              <a:t>Anangpal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Tomar</a:t>
            </a:r>
            <a:r>
              <a:rPr lang="en-US" sz="4400" b="1" dirty="0" smtClean="0"/>
              <a:t>,</a:t>
            </a:r>
          </a:p>
          <a:p>
            <a:pPr algn="ctr">
              <a:buNone/>
            </a:pPr>
            <a:r>
              <a:rPr lang="en-US" sz="4400" b="1" dirty="0" smtClean="0"/>
              <a:t> founded the city of </a:t>
            </a:r>
            <a:r>
              <a:rPr lang="en-US" sz="4400" b="1" dirty="0" err="1" smtClean="0"/>
              <a:t>Dhillika</a:t>
            </a:r>
            <a:r>
              <a:rPr lang="en-US" sz="4400" b="1" dirty="0" smtClean="0"/>
              <a:t>(Delhi) in the eighth century.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4/36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7" name="Picture 3" descr="C:\Users\sai\Desktop\p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0571" y="2289431"/>
            <a:ext cx="7482568" cy="650554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65399" y="9478485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613" y="97070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595" y="72120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Chauhans</a:t>
            </a:r>
            <a:r>
              <a:rPr lang="en-US" sz="4800" b="1" dirty="0" smtClean="0"/>
              <a:t> of Rajasthan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572" y="2195623"/>
            <a:ext cx="544387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/>
              <a:t>Prithviraj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Chauhan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97186" y="3110023"/>
            <a:ext cx="6898758" cy="560867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Chauhans</a:t>
            </a:r>
            <a:r>
              <a:rPr lang="en-US" sz="4400" b="1" dirty="0" smtClean="0"/>
              <a:t> were also known as </a:t>
            </a:r>
            <a:r>
              <a:rPr lang="en-US" sz="4400" b="1" dirty="0" err="1" smtClean="0"/>
              <a:t>Chahamanas</a:t>
            </a:r>
            <a:r>
              <a:rPr lang="en-US" sz="4400" b="1" dirty="0" smtClean="0"/>
              <a:t>.</a:t>
            </a:r>
          </a:p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The most powerful </a:t>
            </a:r>
            <a:r>
              <a:rPr lang="en-US" sz="4400" b="1" dirty="0" err="1" smtClean="0"/>
              <a:t>Chauhan</a:t>
            </a:r>
            <a:r>
              <a:rPr lang="en-US" sz="4400" b="1" dirty="0" smtClean="0"/>
              <a:t> ruler was</a:t>
            </a:r>
          </a:p>
          <a:p>
            <a:pPr algn="ctr">
              <a:buNone/>
            </a:pPr>
            <a:r>
              <a:rPr lang="en-US" sz="4400" b="1" dirty="0" smtClean="0"/>
              <a:t>       </a:t>
            </a:r>
            <a:r>
              <a:rPr lang="en-US" sz="4400" b="1" dirty="0" err="1" smtClean="0"/>
              <a:t>Prithviraj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chauhan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smtClean="0">
                <a:solidFill>
                  <a:schemeClr val="tx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800" dirty="0" smtClean="0">
                <a:solidFill>
                  <a:schemeClr val="tx1"/>
                </a:solidFill>
              </a:rPr>
              <a:t>/36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819" y="3040911"/>
            <a:ext cx="6414865" cy="57628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712108" y="9540830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4" y="9707085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6/27/2020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488873" y="9414165"/>
            <a:ext cx="8832272" cy="54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/36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360428" y="1212112"/>
            <a:ext cx="13163107" cy="9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ABOVE SLIDES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1) H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ow did the </a:t>
            </a:r>
            <a:r>
              <a:rPr lang="en-US" sz="4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Rajputs</a:t>
            </a:r>
            <a:r>
              <a:rPr lang="en-US" sz="4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explain their origin?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2) Who founded the city of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Dhillika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endParaRPr lang="en-US" sz="4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3) Who was the most important ruler of the </a:t>
            </a:r>
            <a:r>
              <a:rPr lang="en-US" sz="4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Chauhans</a:t>
            </a:r>
            <a:r>
              <a:rPr lang="en-US" sz="4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298" y="510364"/>
            <a:ext cx="11568223" cy="956929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Solankis</a:t>
            </a:r>
            <a:r>
              <a:rPr lang="en-US" b="1" dirty="0" smtClean="0"/>
              <a:t> of Gujarat or </a:t>
            </a:r>
            <a:r>
              <a:rPr lang="en-US" b="1" dirty="0" err="1" smtClean="0"/>
              <a:t>Chalukyas</a:t>
            </a:r>
            <a:r>
              <a:rPr lang="en-US" b="1" dirty="0" smtClean="0"/>
              <a:t> of Gujarat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247" y="2961168"/>
            <a:ext cx="6273209" cy="6331688"/>
          </a:xfrm>
        </p:spPr>
        <p:txBody>
          <a:bodyPr>
            <a:normAutofit/>
          </a:bodyPr>
          <a:lstStyle/>
          <a:p>
            <a:r>
              <a:rPr lang="en-US" dirty="0" err="1" smtClean="0"/>
              <a:t>Dil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633637" y="1998921"/>
            <a:ext cx="7017489" cy="716634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4400" dirty="0" err="1" smtClean="0"/>
              <a:t>Siddaraja</a:t>
            </a:r>
            <a:r>
              <a:rPr lang="en-US" sz="4400" dirty="0" smtClean="0"/>
              <a:t> was the most powerful ruler of this dynasty.</a:t>
            </a:r>
          </a:p>
          <a:p>
            <a:pPr>
              <a:buNone/>
            </a:pPr>
            <a:r>
              <a:rPr lang="en-US" sz="4400" b="1" dirty="0" smtClean="0"/>
              <a:t>    The </a:t>
            </a:r>
            <a:r>
              <a:rPr lang="en-US" sz="4400" b="1" dirty="0" err="1" smtClean="0"/>
              <a:t>Dilwara</a:t>
            </a:r>
            <a:r>
              <a:rPr lang="en-US" sz="4400" b="1" dirty="0" smtClean="0"/>
              <a:t> temple </a:t>
            </a:r>
            <a:r>
              <a:rPr lang="en-US" sz="4400" dirty="0" smtClean="0"/>
              <a:t>at Mt Abu and the </a:t>
            </a:r>
          </a:p>
          <a:p>
            <a:pPr>
              <a:buNone/>
            </a:pPr>
            <a:r>
              <a:rPr lang="en-US" sz="4400" b="1" dirty="0" smtClean="0"/>
              <a:t>    Sun temple </a:t>
            </a:r>
            <a:r>
              <a:rPr lang="en-US" sz="4400" dirty="0" smtClean="0"/>
              <a:t>at </a:t>
            </a:r>
            <a:r>
              <a:rPr lang="en-US" sz="4400" dirty="0" err="1" smtClean="0"/>
              <a:t>Modhera</a:t>
            </a:r>
            <a:r>
              <a:rPr lang="en-US" sz="4400" dirty="0" smtClean="0"/>
              <a:t> were built by the </a:t>
            </a:r>
            <a:r>
              <a:rPr lang="en-US" sz="4400" dirty="0" err="1" smtClean="0"/>
              <a:t>Solankis</a:t>
            </a:r>
            <a:r>
              <a:rPr lang="en-US" sz="4400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7/36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ai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152" y="1956392"/>
            <a:ext cx="6251944" cy="3636334"/>
          </a:xfrm>
          <a:prstGeom prst="rect">
            <a:avLst/>
          </a:prstGeom>
          <a:noFill/>
        </p:spPr>
      </p:pic>
      <p:pic>
        <p:nvPicPr>
          <p:cNvPr id="3075" name="Picture 3" descr="C:\Users\sai\Desktop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186" y="5656520"/>
            <a:ext cx="6294475" cy="370013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0800000">
            <a:off x="8399721" y="4954772"/>
            <a:ext cx="723014" cy="616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8360736" y="7038752"/>
            <a:ext cx="889591" cy="450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53672" y="9623958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31" y="9727867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428" y="721206"/>
            <a:ext cx="8229600" cy="1143000"/>
          </a:xfrm>
        </p:spPr>
        <p:txBody>
          <a:bodyPr/>
          <a:lstStyle/>
          <a:p>
            <a:r>
              <a:rPr lang="en-US" dirty="0" smtClean="0"/>
              <a:t>PARAMARAS OF MALWA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573" y="2854842"/>
            <a:ext cx="5380074" cy="57575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     </a:t>
            </a:r>
            <a:r>
              <a:rPr lang="en-US" sz="3200" b="1" dirty="0" err="1" smtClean="0"/>
              <a:t>Bhoja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Paramara</a:t>
            </a:r>
            <a:r>
              <a:rPr lang="en-US" sz="3200" b="1" dirty="0" smtClean="0"/>
              <a:t> was a powerful ruler. 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272130" y="2705985"/>
            <a:ext cx="6166883" cy="58425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200" b="1" dirty="0" err="1" smtClean="0"/>
              <a:t>Neelakanteswara</a:t>
            </a:r>
            <a:r>
              <a:rPr lang="en-US" sz="3200" b="1" dirty="0" smtClean="0"/>
              <a:t> temple at Udaipur was built by </a:t>
            </a:r>
            <a:r>
              <a:rPr lang="en-US" sz="3200" b="1" dirty="0" err="1" smtClean="0"/>
              <a:t>Paramara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8/36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i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186" y="2020186"/>
            <a:ext cx="4401879" cy="4891753"/>
          </a:xfrm>
          <a:prstGeom prst="rect">
            <a:avLst/>
          </a:prstGeom>
          <a:noFill/>
        </p:spPr>
      </p:pic>
      <p:pic>
        <p:nvPicPr>
          <p:cNvPr id="1027" name="Picture 3" descr="C:\Users\sai\Desktop\Sri-Neelakanteshwara-Te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016" y="2103798"/>
            <a:ext cx="6116870" cy="48484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77126" y="9478485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176" y="9686303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270" y="84879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Gahadavalas</a:t>
            </a:r>
            <a:r>
              <a:rPr lang="en-US" sz="5400" b="1" dirty="0" smtClean="0"/>
              <a:t> of </a:t>
            </a:r>
            <a:r>
              <a:rPr lang="en-US" sz="5400" b="1" dirty="0" err="1" smtClean="0"/>
              <a:t>kanauj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3293" y="3024963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506046" y="2466753"/>
            <a:ext cx="5592725" cy="576284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Gahadavalas</a:t>
            </a:r>
            <a:r>
              <a:rPr lang="en-US" sz="4400" b="1" dirty="0" smtClean="0"/>
              <a:t> ruled over </a:t>
            </a:r>
            <a:r>
              <a:rPr lang="en-US" sz="4400" b="1" dirty="0" err="1" smtClean="0"/>
              <a:t>Kanauj</a:t>
            </a:r>
            <a:r>
              <a:rPr lang="en-US" sz="4400" b="1" dirty="0" smtClean="0"/>
              <a:t>.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 </a:t>
            </a:r>
            <a:r>
              <a:rPr lang="en-US" sz="4000" dirty="0" err="1" smtClean="0"/>
              <a:t>Gahadavala</a:t>
            </a:r>
            <a:r>
              <a:rPr lang="en-US" sz="4000" dirty="0" smtClean="0"/>
              <a:t> King </a:t>
            </a:r>
            <a:r>
              <a:rPr lang="en-US" sz="4000" dirty="0" err="1" smtClean="0"/>
              <a:t>Jaichandra</a:t>
            </a:r>
            <a:r>
              <a:rPr lang="en-US" sz="4000" dirty="0" smtClean="0"/>
              <a:t> </a:t>
            </a:r>
          </a:p>
          <a:p>
            <a:pPr algn="ctr">
              <a:buNone/>
            </a:pPr>
            <a:r>
              <a:rPr lang="en-US" sz="4000" dirty="0" smtClean="0"/>
              <a:t>was defeated by Mohammed </a:t>
            </a:r>
            <a:r>
              <a:rPr lang="en-US" sz="4000" dirty="0" err="1" smtClean="0"/>
              <a:t>Ghori</a:t>
            </a:r>
            <a:r>
              <a:rPr lang="en-US" sz="4000" dirty="0" smtClean="0"/>
              <a:t> in 1194.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9/36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ai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75" y="2476248"/>
            <a:ext cx="4202518" cy="61374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45853" y="9582394"/>
            <a:ext cx="8448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REGIONAL KINGDOMS/INTEGRATED SOCIAL SCIENCE/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lang="en-US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740" y="9623958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</a:rPr>
              <a:t>6/27/2020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1388</Words>
  <PresentationFormat>Custom</PresentationFormat>
  <Paragraphs>489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1_Office Theme</vt:lpstr>
      <vt:lpstr>Office Theme</vt:lpstr>
      <vt:lpstr>Slide 1</vt:lpstr>
      <vt:lpstr>Slide 2</vt:lpstr>
      <vt:lpstr> Kingdoms of Northern India:</vt:lpstr>
      <vt:lpstr>TOMARS OF DELHI</vt:lpstr>
      <vt:lpstr>Chauhans of Rajasthan</vt:lpstr>
      <vt:lpstr>Slide 6</vt:lpstr>
      <vt:lpstr>Solankis of Gujarat or Chalukyas of Gujarat</vt:lpstr>
      <vt:lpstr>PARAMARAS OF MALWA</vt:lpstr>
      <vt:lpstr>Gahadavalas of kanauj</vt:lpstr>
      <vt:lpstr>Chandellas of Bundlekhand</vt:lpstr>
      <vt:lpstr>Slide 11</vt:lpstr>
      <vt:lpstr>The Ghaznavids</vt:lpstr>
      <vt:lpstr> The Ghorids</vt:lpstr>
      <vt:lpstr>Struggle for Kanauj</vt:lpstr>
      <vt:lpstr>THE PALAS</vt:lpstr>
      <vt:lpstr> THE PALAS </vt:lpstr>
      <vt:lpstr>Slide 17</vt:lpstr>
      <vt:lpstr>THE GURJARA PRATHIHARAS</vt:lpstr>
      <vt:lpstr>THE RASHTRAKUTAS</vt:lpstr>
      <vt:lpstr>OTHER KINGDOMS</vt:lpstr>
      <vt:lpstr>OTHER KINGDOMS</vt:lpstr>
      <vt:lpstr>Slide 22</vt:lpstr>
      <vt:lpstr>KINGDOMS OF SOUTH INDIA</vt:lpstr>
      <vt:lpstr>THE PANDYAS</vt:lpstr>
      <vt:lpstr>THE CHOLAS</vt:lpstr>
      <vt:lpstr>RAJARAJA CHOLA</vt:lpstr>
      <vt:lpstr>Slide 27</vt:lpstr>
      <vt:lpstr>RAJENDRA CHOLA</vt:lpstr>
      <vt:lpstr>CULTURAL ACHIEVEMENTS</vt:lpstr>
      <vt:lpstr>CULTURAL ACHIEVEMENTS</vt:lpstr>
      <vt:lpstr>LANGUAGE AND LITERATURE</vt:lpstr>
      <vt:lpstr>Slide 32</vt:lpstr>
      <vt:lpstr>ADMINISTRATION</vt:lpstr>
      <vt:lpstr>AGRARIAN EXPANSIONS</vt:lpstr>
      <vt:lpstr>NEW PHILOSOPHIES AND BHAKTI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142</cp:revision>
  <dcterms:created xsi:type="dcterms:W3CDTF">2006-08-16T00:00:00Z</dcterms:created>
  <dcterms:modified xsi:type="dcterms:W3CDTF">2020-07-02T06:17:56Z</dcterms:modified>
</cp:coreProperties>
</file>